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8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9/27/13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9/27/13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9/27/13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9/27/13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INFM 700 – Individual Project 1 (Reference)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000" dirty="0" err="1"/>
              <a:t>c</a:t>
            </a:r>
            <a:r>
              <a:rPr lang="en-US" sz="3000" dirty="0" err="1" smtClean="0"/>
              <a:t>raigslist.html</a:t>
            </a:r>
            <a:r>
              <a:rPr lang="en-US" sz="3000" dirty="0" smtClean="0"/>
              <a:t> – homepage</a:t>
            </a:r>
          </a:p>
          <a:p>
            <a:pPr lvl="1"/>
            <a:r>
              <a:rPr lang="en-US" sz="3000" dirty="0" err="1" smtClean="0"/>
              <a:t>community.html</a:t>
            </a:r>
            <a:r>
              <a:rPr lang="en-US" sz="3000" dirty="0" smtClean="0"/>
              <a:t> - Community</a:t>
            </a:r>
          </a:p>
          <a:p>
            <a:pPr lvl="2"/>
            <a:r>
              <a:rPr lang="en-US" sz="3000" dirty="0" err="1" smtClean="0"/>
              <a:t>community_artists.html</a:t>
            </a:r>
            <a:r>
              <a:rPr lang="en-US" sz="3000" dirty="0" smtClean="0"/>
              <a:t> - Artists</a:t>
            </a:r>
          </a:p>
          <a:p>
            <a:pPr lvl="1"/>
            <a:r>
              <a:rPr lang="en-US" sz="3000" dirty="0" err="1" smtClean="0"/>
              <a:t>housing.html</a:t>
            </a:r>
            <a:r>
              <a:rPr lang="en-US" sz="3000" dirty="0" smtClean="0"/>
              <a:t> – Housing</a:t>
            </a:r>
          </a:p>
          <a:p>
            <a:pPr lvl="2"/>
            <a:r>
              <a:rPr lang="en-US" sz="3000" dirty="0" err="1" smtClean="0"/>
              <a:t>housing_sublets.html</a:t>
            </a:r>
            <a:r>
              <a:rPr lang="en-US" sz="3000" dirty="0" smtClean="0"/>
              <a:t> – Sublets &amp; Temporary</a:t>
            </a:r>
          </a:p>
          <a:p>
            <a:pPr lvl="1"/>
            <a:r>
              <a:rPr lang="en-US" sz="3000" dirty="0" err="1"/>
              <a:t>l</a:t>
            </a:r>
            <a:r>
              <a:rPr lang="en-US" sz="3000" dirty="0" err="1" smtClean="0"/>
              <a:t>ogin.html</a:t>
            </a:r>
            <a:r>
              <a:rPr lang="en-US" sz="3000" dirty="0" smtClean="0"/>
              <a:t> – My Account</a:t>
            </a:r>
          </a:p>
          <a:p>
            <a:pPr lvl="1"/>
            <a:r>
              <a:rPr lang="en-US" sz="3000" dirty="0" err="1"/>
              <a:t>c</a:t>
            </a:r>
            <a:r>
              <a:rPr lang="en-US" sz="3000" dirty="0" err="1" smtClean="0"/>
              <a:t>ontact_us.html</a:t>
            </a:r>
            <a:r>
              <a:rPr lang="en-US" sz="3000" dirty="0" smtClean="0"/>
              <a:t> – Contact Us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274320" lvl="1" indent="0" algn="r">
              <a:buNone/>
            </a:pPr>
            <a:r>
              <a:rPr lang="en-US" sz="3200" dirty="0" smtClean="0"/>
              <a:t>Tetyana Bezbabna</a:t>
            </a:r>
          </a:p>
          <a:p>
            <a:pPr marL="274320" lvl="1" indent="0" algn="r">
              <a:buNone/>
            </a:pPr>
            <a:r>
              <a:rPr lang="en-US" sz="3200" dirty="0" smtClean="0"/>
              <a:t>October 1, 2013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925053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7</TotalTime>
  <Words>40</Words>
  <Application>Microsoft Macintosh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Civic</vt:lpstr>
      <vt:lpstr>INFM 700 – Individual Project 1 (Reference)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INFM 700 – Individual Project 1 (Reference)</dc:title>
  <dc:creator>Tetyana Bezbabna</dc:creator>
  <cp:lastModifiedBy>Tetyana Bezbabna</cp:lastModifiedBy>
  <cp:revision>1</cp:revision>
  <dcterms:created xsi:type="dcterms:W3CDTF">2013-09-27T18:16:01Z</dcterms:created>
  <dcterms:modified xsi:type="dcterms:W3CDTF">2013-09-27T18:23:52Z</dcterms:modified>
</cp:coreProperties>
</file>